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30275213" cy="42803763"/>
  <p:notesSz cx="6858000" cy="9144000"/>
  <p:defaultTextStyle>
    <a:defPPr>
      <a:defRPr lang="fr-FR"/>
    </a:defPPr>
    <a:lvl1pPr marL="0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1pPr>
    <a:lvl2pPr marL="2087256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2pPr>
    <a:lvl3pPr marL="4174516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3pPr>
    <a:lvl4pPr marL="6261772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4pPr>
    <a:lvl5pPr marL="8349028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9697" userDrawn="1">
          <p15:clr>
            <a:srgbClr val="A4A3A4"/>
          </p15:clr>
        </p15:guide>
        <p15:guide id="2" orient="horz" pos="13482" userDrawn="1">
          <p15:clr>
            <a:srgbClr val="A4A3A4"/>
          </p15:clr>
        </p15:guide>
        <p15:guide id="3" pos="147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83C"/>
    <a:srgbClr val="DD5C30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9" autoAdjust="0"/>
    <p:restoredTop sz="94727" autoAdjust="0"/>
  </p:normalViewPr>
  <p:slideViewPr>
    <p:cSldViewPr snapToGrid="0" snapToObjects="1" showGuides="1">
      <p:cViewPr varScale="1">
        <p:scale>
          <a:sx n="11" d="100"/>
          <a:sy n="11" d="100"/>
        </p:scale>
        <p:origin x="1302" y="174"/>
      </p:cViewPr>
      <p:guideLst>
        <p:guide pos="19697"/>
        <p:guide orient="horz" pos="13482"/>
        <p:guide pos="14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7" d="100"/>
          <a:sy n="137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9D07E-DAEA-3E43-8AD1-9B0873FB551A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9731F-95B1-1047-A9A5-CBF9FF3C3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44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D426-6319-1843-BB06-506424092938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8229E-A5D3-DE47-928C-2ED6A4F8D3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00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256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4516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1772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49028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19"/>
          <a:stretch/>
        </p:blipFill>
        <p:spPr>
          <a:xfrm>
            <a:off x="1175" y="3278"/>
            <a:ext cx="15716250" cy="6480649"/>
          </a:xfrm>
          <a:prstGeom prst="rect">
            <a:avLst/>
          </a:prstGeom>
        </p:spPr>
      </p:pic>
      <p:sp>
        <p:nvSpPr>
          <p:cNvPr id="14" name="Titre 13"/>
          <p:cNvSpPr>
            <a:spLocks noGrp="1"/>
          </p:cNvSpPr>
          <p:nvPr>
            <p:ph type="title" hasCustomPrompt="1"/>
          </p:nvPr>
        </p:nvSpPr>
        <p:spPr>
          <a:xfrm>
            <a:off x="15717426" y="3200287"/>
            <a:ext cx="14155386" cy="3345519"/>
          </a:xfrm>
          <a:prstGeom prst="rect">
            <a:avLst/>
          </a:prstGeom>
        </p:spPr>
        <p:txBody>
          <a:bodyPr/>
          <a:lstStyle>
            <a:lvl1pPr algn="ctr">
              <a:defRPr sz="6000" b="1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7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665019" y="6757147"/>
            <a:ext cx="29207794" cy="12799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aseline="0">
                <a:solidFill>
                  <a:schemeClr val="tx1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en-GB" noProof="0" dirty="0" smtClean="0"/>
              <a:t>Authors and </a:t>
            </a:r>
            <a:r>
              <a:rPr lang="en-GB" noProof="0" dirty="0" err="1" smtClean="0"/>
              <a:t>affilaitions</a:t>
            </a:r>
            <a:endParaRPr lang="en-GB" noProof="0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082" y="1556402"/>
            <a:ext cx="7181103" cy="465430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5849" y="61879"/>
            <a:ext cx="6554541" cy="30765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263" y="0"/>
            <a:ext cx="4551829" cy="3112805"/>
          </a:xfrm>
          <a:prstGeom prst="rect">
            <a:avLst/>
          </a:prstGeom>
        </p:spPr>
      </p:pic>
      <p:sp>
        <p:nvSpPr>
          <p:cNvPr id="9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064" y="41407362"/>
            <a:ext cx="29207794" cy="12799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aseline="0">
                <a:solidFill>
                  <a:schemeClr val="tx1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en-GB" noProof="0" dirty="0" smtClean="0"/>
              <a:t>The authors acknowledge support from the COST action CA15215  IPEMA</a:t>
            </a:r>
            <a:endParaRPr lang="en-GB" noProof="0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41112000"/>
            <a:ext cx="302752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1099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0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21825386" y="38802357"/>
            <a:ext cx="7448663" cy="90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EA0223-3D14-C84A-AE2B-9CB9ED9A928C}" type="slidenum">
              <a:rPr lang="fr-FR" sz="5297" smtClean="0">
                <a:solidFill>
                  <a:schemeClr val="tx2"/>
                </a:solidFill>
              </a:rPr>
              <a:pPr algn="r"/>
              <a:t>‹N°›</a:t>
            </a:fld>
            <a:endParaRPr lang="fr-FR" sz="5297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824" userDrawn="1">
          <p15:clr>
            <a:srgbClr val="FBAE40"/>
          </p15:clr>
        </p15:guide>
        <p15:guide id="2" orient="horz" pos="7821" userDrawn="1">
          <p15:clr>
            <a:srgbClr val="FBAE40"/>
          </p15:clr>
        </p15:guide>
        <p15:guide id="3" orient="horz" pos="22681" userDrawn="1">
          <p15:clr>
            <a:srgbClr val="FBAE40"/>
          </p15:clr>
        </p15:guide>
        <p15:guide id="4" pos="2315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Empty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 userDrawn="1"/>
        </p:nvSpPr>
        <p:spPr>
          <a:xfrm>
            <a:off x="21825386" y="38802357"/>
            <a:ext cx="7448663" cy="90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EA0223-3D14-C84A-AE2B-9CB9ED9A928C}" type="slidenum">
              <a:rPr lang="fr-FR" sz="5297" smtClean="0">
                <a:solidFill>
                  <a:schemeClr val="tx2"/>
                </a:solidFill>
              </a:rPr>
              <a:pPr algn="r"/>
              <a:t>‹N°›</a:t>
            </a:fld>
            <a:endParaRPr lang="fr-FR" sz="5297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824" userDrawn="1">
          <p15:clr>
            <a:srgbClr val="FBAE40"/>
          </p15:clr>
        </p15:guide>
        <p15:guide id="2" orient="horz" pos="7821" userDrawn="1">
          <p15:clr>
            <a:srgbClr val="FBAE40"/>
          </p15:clr>
        </p15:guide>
        <p15:guide id="3" orient="horz" pos="22681" userDrawn="1">
          <p15:clr>
            <a:srgbClr val="FBAE40"/>
          </p15:clr>
        </p15:guide>
        <p15:guide id="4" pos="2315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- Empty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 userDrawn="1"/>
        </p:nvSpPr>
        <p:spPr>
          <a:xfrm>
            <a:off x="21825386" y="38802357"/>
            <a:ext cx="7448663" cy="90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EA0223-3D14-C84A-AE2B-9CB9ED9A928C}" type="slidenum">
              <a:rPr lang="fr-FR" sz="5297" smtClean="0">
                <a:solidFill>
                  <a:schemeClr val="tx2"/>
                </a:solidFill>
              </a:rPr>
              <a:pPr algn="r"/>
              <a:t>‹N°›</a:t>
            </a:fld>
            <a:endParaRPr lang="fr-FR" sz="5297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571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824" userDrawn="1">
          <p15:clr>
            <a:srgbClr val="FBAE40"/>
          </p15:clr>
        </p15:guide>
        <p15:guide id="2" orient="horz" pos="7821" userDrawn="1">
          <p15:clr>
            <a:srgbClr val="FBAE40"/>
          </p15:clr>
        </p15:guide>
        <p15:guide id="3" orient="horz" pos="22681" userDrawn="1">
          <p15:clr>
            <a:srgbClr val="FBAE40"/>
          </p15:clr>
        </p15:guide>
        <p15:guide id="4" pos="2315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064" y="41472000"/>
            <a:ext cx="29207794" cy="118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aseline="0">
                <a:solidFill>
                  <a:schemeClr val="tx1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en-GB" noProof="0" dirty="0" smtClean="0"/>
              <a:t>The authors acknowledge support from the COST action CA15215  IPEMA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19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2442129" y="13125401"/>
            <a:ext cx="25390968" cy="22926539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2442126" y="9456907"/>
            <a:ext cx="20678980" cy="366851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97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2442129" y="6828033"/>
            <a:ext cx="25390968" cy="2922391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2442126" y="3159530"/>
            <a:ext cx="20678980" cy="366851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37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2442127" y="6828033"/>
            <a:ext cx="12048575" cy="2922391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2442126" y="3159530"/>
            <a:ext cx="20678980" cy="366851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294967295"/>
          </p:nvPr>
        </p:nvSpPr>
        <p:spPr>
          <a:xfrm>
            <a:off x="2442127" y="6828033"/>
            <a:ext cx="12048575" cy="2922391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46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2442132" y="23202010"/>
            <a:ext cx="25390967" cy="347544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The authors acknowledge support from the COST action CA12215  IPEMA</a:t>
            </a:r>
            <a:endParaRPr lang="en-GB" i="1" dirty="0"/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4798123" y="17189130"/>
            <a:ext cx="20678980" cy="492444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11919" dirty="0"/>
              <a:t>Thank you for </a:t>
            </a:r>
            <a:br>
              <a:rPr lang="en-GB" sz="11919" dirty="0"/>
            </a:br>
            <a:r>
              <a:rPr lang="en-GB" sz="11919" dirty="0"/>
              <a:t>your attention</a:t>
            </a:r>
            <a:endParaRPr lang="en-GB" sz="11919" dirty="0"/>
          </a:p>
        </p:txBody>
      </p:sp>
    </p:spTree>
    <p:extLst>
      <p:ext uri="{BB962C8B-B14F-4D97-AF65-F5344CB8AC3E}">
        <p14:creationId xmlns:p14="http://schemas.microsoft.com/office/powerpoint/2010/main" val="2696101065"/>
      </p:ext>
    </p:extLst>
  </p:cSld>
  <p:clrMapOvr>
    <a:masterClrMapping/>
  </p:clrMapOvr>
</p:sld>
</file>

<file path=ppt/theme/theme1.xml><?xml version="1.0" encoding="utf-8"?>
<a:theme xmlns:a="http://schemas.openxmlformats.org/drawingml/2006/main" name="COST_ppt-4_3">
  <a:themeElements>
    <a:clrScheme name="COST ORANGE THEME">
      <a:dk1>
        <a:srgbClr val="000000"/>
      </a:dk1>
      <a:lt1>
        <a:srgbClr val="FFFFFF"/>
      </a:lt1>
      <a:dk2>
        <a:srgbClr val="737373"/>
      </a:dk2>
      <a:lt2>
        <a:srgbClr val="D2D2CD"/>
      </a:lt2>
      <a:accent1>
        <a:srgbClr val="E1783C"/>
      </a:accent1>
      <a:accent2>
        <a:srgbClr val="961E64"/>
      </a:accent2>
      <a:accent3>
        <a:srgbClr val="692364"/>
      </a:accent3>
      <a:accent4>
        <a:srgbClr val="6E82BE"/>
      </a:accent4>
      <a:accent5>
        <a:srgbClr val="2D3778"/>
      </a:accent5>
      <a:accent6>
        <a:srgbClr val="00AB9D"/>
      </a:accent6>
      <a:hlink>
        <a:srgbClr val="D7D2C3"/>
      </a:hlink>
      <a:folHlink>
        <a:srgbClr val="9B9B9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T_ppt_4X3_161212" id="{D9B20EF4-AFCE-AC46-AFE5-4469400EED43}" vid="{F0C9F415-521D-134F-BD84-B88155E602C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COST_ppt-4_3</Template>
  <TotalTime>37</TotalTime>
  <Words>23</Words>
  <Application>Microsoft Office PowerPoint</Application>
  <PresentationFormat>Personnalisé</PresentationFormat>
  <Paragraphs>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COST_ppt-4_3</vt:lpstr>
      <vt:lpstr>Présentation PowerPoint</vt:lpstr>
      <vt:lpstr>Présentation PowerPoint</vt:lpstr>
      <vt:lpstr>Présentation PowerPoint</vt:lpstr>
      <vt:lpstr>Présentation PowerPoint</vt:lpstr>
      <vt:lpstr>Thank you for 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Bonneau</dc:creator>
  <cp:lastModifiedBy>Michel Bonneau</cp:lastModifiedBy>
  <cp:revision>6</cp:revision>
  <dcterms:created xsi:type="dcterms:W3CDTF">2018-01-09T13:28:24Z</dcterms:created>
  <dcterms:modified xsi:type="dcterms:W3CDTF">2018-01-09T15:21:18Z</dcterms:modified>
</cp:coreProperties>
</file>